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57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41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56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17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96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71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53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79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772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8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9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16320-412B-4B2A-B0DD-90950ACD6A35}" type="datetimeFigureOut">
              <a:rPr kumimoji="1" lang="ja-JP" altLang="en-US" smtClean="0"/>
              <a:t>2024/3/25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7BEB-E618-44F8-9292-81825B656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77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20840" y="834887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小型無人機の飛行に係る区域図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24331" y="1647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添付図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450"/>
            <a:ext cx="6858000" cy="6248401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87342" y="7828887"/>
            <a:ext cx="914641" cy="553087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/>
          <p:nvPr/>
        </p:nvSpPr>
        <p:spPr>
          <a:xfrm>
            <a:off x="885005" y="8630387"/>
            <a:ext cx="319314" cy="29028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395962" y="7616345"/>
            <a:ext cx="3580951" cy="153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949806" y="792076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飛行に係る区域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49805" y="863038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操縦者の位置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756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田屋 享史</dc:creator>
  <cp:lastModifiedBy>児玉 建一</cp:lastModifiedBy>
  <cp:revision>4</cp:revision>
  <dcterms:created xsi:type="dcterms:W3CDTF">2024-03-18T02:36:37Z</dcterms:created>
  <dcterms:modified xsi:type="dcterms:W3CDTF">2024-03-25T05:49:50Z</dcterms:modified>
</cp:coreProperties>
</file>