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作成例" id="{94A81D1C-7D1C-40EA-BA4C-23644853446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6" autoAdjust="0"/>
    <p:restoredTop sz="94660"/>
  </p:normalViewPr>
  <p:slideViewPr>
    <p:cSldViewPr snapToGrid="0">
      <p:cViewPr>
        <p:scale>
          <a:sx n="125" d="100"/>
          <a:sy n="125" d="100"/>
        </p:scale>
        <p:origin x="6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0574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41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56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17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96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717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653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7793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85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98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16320-412B-4B2A-B0DD-90950ACD6A35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7BEB-E618-44F8-9292-81825B656D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77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3103976" y="857517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飛行区域図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029202" y="19724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付　紙</a:t>
            </a:r>
            <a:endParaRPr kumimoji="1" lang="ja-JP" altLang="en-US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 rot="20972731">
            <a:off x="4077038" y="5143290"/>
            <a:ext cx="551076" cy="259336"/>
          </a:xfrm>
          <a:prstGeom prst="roundRect">
            <a:avLst/>
          </a:prstGeom>
          <a:noFill/>
          <a:ln w="3492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/>
          <p:cNvSpPr/>
          <p:nvPr/>
        </p:nvSpPr>
        <p:spPr>
          <a:xfrm>
            <a:off x="4117680" y="5224354"/>
            <a:ext cx="185615" cy="17381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F4FCAD6-E2D9-5EE2-883D-A4E228E69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24" y="1312498"/>
            <a:ext cx="6565657" cy="634054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4B9BCF9-F98C-B9A1-8474-B2679D51E541}"/>
              </a:ext>
            </a:extLst>
          </p:cNvPr>
          <p:cNvGrpSpPr/>
          <p:nvPr/>
        </p:nvGrpSpPr>
        <p:grpSpPr>
          <a:xfrm>
            <a:off x="143119" y="7831029"/>
            <a:ext cx="2422526" cy="1102656"/>
            <a:chOff x="149225" y="7688920"/>
            <a:chExt cx="2422526" cy="1102656"/>
          </a:xfrm>
        </p:grpSpPr>
        <p:sp>
          <p:nvSpPr>
            <p:cNvPr id="21" name="正方形/長方形 20"/>
            <p:cNvSpPr/>
            <p:nvPr/>
          </p:nvSpPr>
          <p:spPr>
            <a:xfrm>
              <a:off x="149225" y="7688920"/>
              <a:ext cx="2422526" cy="11026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凡　例</a:t>
              </a:r>
              <a:endParaRPr kumimoji="1" lang="en-US" altLang="ja-JP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400" dirty="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　　　　　：飛行区域</a:t>
              </a:r>
              <a:endParaRPr kumimoji="1" lang="en-US" altLang="ja-JP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1400" dirty="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</a:rPr>
                <a:t>　　　　　：操縦手位置</a:t>
              </a:r>
              <a:endParaRPr kumimoji="1"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  <p:sp>
          <p:nvSpPr>
            <p:cNvPr id="20" name="楕円 19"/>
            <p:cNvSpPr/>
            <p:nvPr/>
          </p:nvSpPr>
          <p:spPr>
            <a:xfrm>
              <a:off x="595723" y="8445372"/>
              <a:ext cx="252000" cy="252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16">
              <a:extLst>
                <a:ext uri="{FF2B5EF4-FFF2-40B4-BE49-F238E27FC236}">
                  <a16:creationId xmlns:a16="http://schemas.microsoft.com/office/drawing/2014/main" id="{5DA5B840-F278-C73F-C9DD-C936F9E99DE8}"/>
                </a:ext>
              </a:extLst>
            </p:cNvPr>
            <p:cNvSpPr/>
            <p:nvPr/>
          </p:nvSpPr>
          <p:spPr>
            <a:xfrm>
              <a:off x="359455" y="8129326"/>
              <a:ext cx="724537" cy="221843"/>
            </a:xfrm>
            <a:prstGeom prst="rect">
              <a:avLst/>
            </a:prstGeom>
            <a:solidFill>
              <a:srgbClr val="FF0000">
                <a:alpha val="50196"/>
              </a:srgbClr>
            </a:solidFill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9574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田屋 享史</dc:creator>
  <cp:lastModifiedBy>八幡 愛</cp:lastModifiedBy>
  <cp:revision>14</cp:revision>
  <cp:lastPrinted>2024-06-27T00:45:06Z</cp:lastPrinted>
  <dcterms:created xsi:type="dcterms:W3CDTF">2024-03-18T02:36:37Z</dcterms:created>
  <dcterms:modified xsi:type="dcterms:W3CDTF">2026-07-24T07:58:01Z</dcterms:modified>
</cp:coreProperties>
</file>